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F321C5-73CC-41F4-8E93-949D3D037FC4}" v="10" dt="2023-06-11T02:01:24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5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1618C-67E8-483D-96DB-E2E74FBCB5F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C5371-1F0A-4B66-AB85-3E80920A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37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96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5247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92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616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3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28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5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6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1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9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5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1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0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E4D12D-2FCF-4220-ADCA-A23A9E6807D2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E471C0B-2FFA-411E-9EC3-3CA76472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06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Interlaced_love_hearts-3D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7E37-DCE8-4F0E-1C0B-6E76E1ECDE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/>
              <a:t>HOSPITAL</a:t>
            </a:r>
          </a:p>
        </p:txBody>
      </p:sp>
    </p:spTree>
    <p:extLst>
      <p:ext uri="{BB962C8B-B14F-4D97-AF65-F5344CB8AC3E}">
        <p14:creationId xmlns:p14="http://schemas.microsoft.com/office/powerpoint/2010/main" val="154412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20AC0-C38A-6BE5-58EA-81F0A372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answer is: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CBD68-AE3A-92F0-43E4-8E5AD2D44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big question:  Is the Star Raffle returning with the new chairman?  </a:t>
            </a:r>
          </a:p>
        </p:txBody>
      </p:sp>
    </p:spTree>
    <p:extLst>
      <p:ext uri="{BB962C8B-B14F-4D97-AF65-F5344CB8AC3E}">
        <p14:creationId xmlns:p14="http://schemas.microsoft.com/office/powerpoint/2010/main" val="47063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70966-43DC-6422-232E-0AECE76121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09625" y="1323975"/>
            <a:ext cx="10496550" cy="3614738"/>
          </a:xfrm>
        </p:spPr>
        <p:txBody>
          <a:bodyPr>
            <a:normAutofit/>
          </a:bodyPr>
          <a:lstStyle/>
          <a:p>
            <a:pPr lvl="1"/>
            <a:r>
              <a:rPr lang="en-US" sz="4400" dirty="0"/>
              <a:t>Where can you volunteer?</a:t>
            </a:r>
          </a:p>
          <a:p>
            <a:pPr lvl="1"/>
            <a:r>
              <a:rPr lang="en-US" sz="4400" dirty="0"/>
              <a:t>Who can volunteer?</a:t>
            </a:r>
          </a:p>
          <a:p>
            <a:pPr lvl="1"/>
            <a:r>
              <a:rPr lang="en-US" sz="4400" dirty="0"/>
              <a:t>Volunteer Opportunities</a:t>
            </a:r>
          </a:p>
          <a:p>
            <a:pPr lvl="1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3800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3E10AD-2F32-D309-6FDD-A3F98BF6AD8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81125" y="1457325"/>
            <a:ext cx="9601200" cy="3038475"/>
          </a:xfrm>
        </p:spPr>
        <p:txBody>
          <a:bodyPr>
            <a:normAutofit/>
          </a:bodyPr>
          <a:lstStyle/>
          <a:p>
            <a:r>
              <a:rPr lang="en-US" sz="6000" dirty="0"/>
              <a:t>Recruiting tips</a:t>
            </a:r>
          </a:p>
        </p:txBody>
      </p:sp>
    </p:spTree>
    <p:extLst>
      <p:ext uri="{BB962C8B-B14F-4D97-AF65-F5344CB8AC3E}">
        <p14:creationId xmlns:p14="http://schemas.microsoft.com/office/powerpoint/2010/main" val="72706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B60853-2B2F-FAC2-ED91-C98307CE1260}"/>
              </a:ext>
            </a:extLst>
          </p:cNvPr>
          <p:cNvSpPr txBox="1"/>
          <p:nvPr/>
        </p:nvSpPr>
        <p:spPr>
          <a:xfrm>
            <a:off x="1543050" y="1724025"/>
            <a:ext cx="8715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VALENTINES FOR VETERANS</a:t>
            </a:r>
          </a:p>
        </p:txBody>
      </p:sp>
      <p:pic>
        <p:nvPicPr>
          <p:cNvPr id="7" name="Picture 6" descr="A picture containing graphics, symbol, logo, font&#10;&#10;Description automatically generated">
            <a:extLst>
              <a:ext uri="{FF2B5EF4-FFF2-40B4-BE49-F238E27FC236}">
                <a16:creationId xmlns:a16="http://schemas.microsoft.com/office/drawing/2014/main" id="{B5D41034-E829-57AA-BF3C-C3CC62BE9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51344" y="2867034"/>
            <a:ext cx="4552950" cy="3794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F7E714-ED0E-8FE3-6D4F-841C36F4A91D}"/>
              </a:ext>
            </a:extLst>
          </p:cNvPr>
          <p:cNvSpPr txBox="1"/>
          <p:nvPr/>
        </p:nvSpPr>
        <p:spPr>
          <a:xfrm>
            <a:off x="6724651" y="7121745"/>
            <a:ext cx="4552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ons.wikimedia.org/wiki/File:Interlaced_love_hearts-3D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82936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982448-AE5A-E5C4-8D85-8C8D46CC46CA}"/>
              </a:ext>
            </a:extLst>
          </p:cNvPr>
          <p:cNvSpPr txBox="1"/>
          <p:nvPr/>
        </p:nvSpPr>
        <p:spPr>
          <a:xfrm rot="10800000" flipV="1">
            <a:off x="1638300" y="2544023"/>
            <a:ext cx="8915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WOMEN VETERANS HEALTHCARE</a:t>
            </a:r>
          </a:p>
        </p:txBody>
      </p:sp>
    </p:spTree>
    <p:extLst>
      <p:ext uri="{BB962C8B-B14F-4D97-AF65-F5344CB8AC3E}">
        <p14:creationId xmlns:p14="http://schemas.microsoft.com/office/powerpoint/2010/main" val="33873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4D6FCD-098C-0981-AFF1-95284A71B889}"/>
              </a:ext>
            </a:extLst>
          </p:cNvPr>
          <p:cNvSpPr txBox="1"/>
          <p:nvPr/>
        </p:nvSpPr>
        <p:spPr>
          <a:xfrm>
            <a:off x="2114550" y="2190750"/>
            <a:ext cx="7439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Honors escort</a:t>
            </a:r>
          </a:p>
        </p:txBody>
      </p:sp>
    </p:spTree>
    <p:extLst>
      <p:ext uri="{BB962C8B-B14F-4D97-AF65-F5344CB8AC3E}">
        <p14:creationId xmlns:p14="http://schemas.microsoft.com/office/powerpoint/2010/main" val="68490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B0B58A-FC4D-3143-A559-F7C06801FF2B}"/>
              </a:ext>
            </a:extLst>
          </p:cNvPr>
          <p:cNvSpPr txBox="1"/>
          <p:nvPr/>
        </p:nvSpPr>
        <p:spPr>
          <a:xfrm rot="10800000" flipV="1">
            <a:off x="2238374" y="1209586"/>
            <a:ext cx="7915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Celebrate non-traditional holidays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43130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116</TotalTime>
  <Words>54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Slice</vt:lpstr>
      <vt:lpstr>HOSPITAL</vt:lpstr>
      <vt:lpstr>The answer is: </vt:lpstr>
      <vt:lpstr>PowerPoint Presentation</vt:lpstr>
      <vt:lpstr>Recruiting tips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DeeAnn</dc:creator>
  <cp:lastModifiedBy>Nicole Koutz</cp:lastModifiedBy>
  <cp:revision>2</cp:revision>
  <dcterms:created xsi:type="dcterms:W3CDTF">2023-06-02T18:43:26Z</dcterms:created>
  <dcterms:modified xsi:type="dcterms:W3CDTF">2023-06-28T01:15:10Z</dcterms:modified>
</cp:coreProperties>
</file>